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72" d="100"/>
          <a:sy n="72" d="100"/>
        </p:scale>
        <p:origin x="68" y="3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25397"/>
            <a:ext cx="18285714" cy="1460317"/>
            <a:chOff x="0" y="8825397"/>
            <a:chExt cx="18285714" cy="1460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25397"/>
              <a:ext cx="18285714" cy="1460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0507" y="5561900"/>
            <a:ext cx="5925776" cy="4140636"/>
            <a:chOff x="7510507" y="5561900"/>
            <a:chExt cx="5925776" cy="4140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8092" y="3582459"/>
              <a:ext cx="11851552" cy="82812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507" y="5561900"/>
              <a:ext cx="5925776" cy="4140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25585" y="2250921"/>
            <a:ext cx="5113211" cy="14403410"/>
            <a:chOff x="12925585" y="2250921"/>
            <a:chExt cx="5113211" cy="14403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25585" y="2250921"/>
              <a:ext cx="5113211" cy="144034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1482" y="2212826"/>
            <a:ext cx="1899532" cy="2174000"/>
            <a:chOff x="8621482" y="2212826"/>
            <a:chExt cx="1899532" cy="217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1482" y="2212826"/>
              <a:ext cx="1899532" cy="217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213" y="5563881"/>
            <a:ext cx="6499792" cy="567335"/>
            <a:chOff x="791213" y="5563881"/>
            <a:chExt cx="6499792" cy="567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13" y="5563881"/>
              <a:ext cx="6499792" cy="567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97551" y="5631274"/>
            <a:ext cx="422624" cy="422624"/>
            <a:chOff x="6797551" y="5631274"/>
            <a:chExt cx="422624" cy="4226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551" y="5631274"/>
              <a:ext cx="422624" cy="4226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542" y="370612"/>
            <a:ext cx="8428352" cy="68275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898" y="5518155"/>
            <a:ext cx="5246267" cy="831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8296" y="6880334"/>
            <a:ext cx="2096255" cy="1795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78835"/>
            <a:ext cx="11141461" cy="7936617"/>
            <a:chOff x="0" y="1978835"/>
            <a:chExt cx="11141461" cy="793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78835"/>
              <a:ext cx="11141461" cy="793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74517" y="692915"/>
            <a:ext cx="7211197" cy="9222537"/>
            <a:chOff x="11074517" y="692915"/>
            <a:chExt cx="7211197" cy="9222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4517" y="692915"/>
              <a:ext cx="7211197" cy="9222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2373" y="-35211"/>
            <a:ext cx="8493189" cy="24252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7590" y="349206"/>
            <a:ext cx="7170707" cy="5885273"/>
            <a:chOff x="2587590" y="349206"/>
            <a:chExt cx="7170707" cy="5885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590" y="349206"/>
              <a:ext cx="7170707" cy="5885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590" y="6253308"/>
            <a:ext cx="7170707" cy="3898571"/>
            <a:chOff x="2587590" y="6253308"/>
            <a:chExt cx="7170707" cy="389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7590" y="6253308"/>
              <a:ext cx="7170707" cy="389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8297" y="4942293"/>
            <a:ext cx="8437348" cy="4078476"/>
            <a:chOff x="9758297" y="4942293"/>
            <a:chExt cx="8437348" cy="4078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8297" y="4942293"/>
              <a:ext cx="8437348" cy="4078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8297" y="349206"/>
            <a:ext cx="8023761" cy="4575771"/>
            <a:chOff x="9758297" y="349206"/>
            <a:chExt cx="8023761" cy="45757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8297" y="349206"/>
              <a:ext cx="8023761" cy="4575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38" y="-85281"/>
            <a:ext cx="3127750" cy="2510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99" y="-85674"/>
            <a:ext cx="3229275" cy="2689894"/>
          </a:xfrm>
          <a:prstGeom prst="rect">
            <a:avLst/>
          </a:prstGeom>
        </p:spPr>
      </p:pic>
      <p:pic>
        <p:nvPicPr>
          <p:cNvPr id="3" name="KakaoTalk_20231204_142628050">
            <a:hlinkClick r:id="" action="ppaction://media"/>
            <a:extLst>
              <a:ext uri="{FF2B5EF4-FFF2-40B4-BE49-F238E27FC236}">
                <a16:creationId xmlns:a16="http://schemas.microsoft.com/office/drawing/2014/main" id="{90D20D9B-6128-87BF-4A9C-65514B99C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2999" y="-25403"/>
            <a:ext cx="7467601" cy="10312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444" y="2815086"/>
            <a:ext cx="17396825" cy="6941528"/>
            <a:chOff x="444444" y="2815086"/>
            <a:chExt cx="17396825" cy="6941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444" y="2815086"/>
              <a:ext cx="17396825" cy="6941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654" y="-573011"/>
            <a:ext cx="18363022" cy="2777909"/>
            <a:chOff x="-38654" y="-573011"/>
            <a:chExt cx="18363022" cy="2777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654" y="-573011"/>
              <a:ext cx="18363022" cy="27779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582" y="-81656"/>
            <a:ext cx="4457703" cy="25676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4426" y="3657501"/>
            <a:ext cx="2715299" cy="7905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3793" y="3162479"/>
            <a:ext cx="4474855" cy="19187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2285" y="7713406"/>
            <a:ext cx="2090927" cy="1210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107" y="7578298"/>
            <a:ext cx="7773759" cy="12095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59058" y="8139590"/>
            <a:ext cx="2715299" cy="7905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9482" y="7826840"/>
            <a:ext cx="4507043" cy="13611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12285" y="3220993"/>
            <a:ext cx="2446946" cy="122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179" y="3061180"/>
            <a:ext cx="4239785" cy="1199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2285" y="4735301"/>
            <a:ext cx="2446946" cy="122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1041" y="4618087"/>
            <a:ext cx="4399863" cy="1203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12285" y="6264110"/>
            <a:ext cx="2040670" cy="8088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715349" y="6074405"/>
            <a:ext cx="11983863" cy="12034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9284" y="5502816"/>
            <a:ext cx="11342159" cy="17426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9562" y="6048713"/>
            <a:ext cx="9123889" cy="8088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444" y="2815086"/>
            <a:ext cx="17396825" cy="6941528"/>
            <a:chOff x="444444" y="2815086"/>
            <a:chExt cx="17396825" cy="6941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444" y="2815086"/>
              <a:ext cx="17396825" cy="6941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654" y="-573011"/>
            <a:ext cx="18363022" cy="2592345"/>
            <a:chOff x="-38654" y="-573011"/>
            <a:chExt cx="18363022" cy="259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654" y="-573011"/>
              <a:ext cx="18363022" cy="2592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521" y="5056236"/>
            <a:ext cx="638828" cy="607180"/>
            <a:chOff x="1216521" y="5056236"/>
            <a:chExt cx="638828" cy="607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521" y="5056236"/>
              <a:ext cx="638828" cy="607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521" y="4225090"/>
            <a:ext cx="651203" cy="618941"/>
            <a:chOff x="1216521" y="4225090"/>
            <a:chExt cx="651203" cy="618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521" y="4225090"/>
              <a:ext cx="651203" cy="6189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059" y="-69036"/>
            <a:ext cx="7105770" cy="2489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502" y="3029737"/>
            <a:ext cx="6836768" cy="11955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0885" y="4070211"/>
            <a:ext cx="10975946" cy="1037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0409" y="5030304"/>
            <a:ext cx="8549984" cy="9707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3272" y="7438731"/>
            <a:ext cx="14310517" cy="14881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7372" y="6579660"/>
            <a:ext cx="2997959" cy="11599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25397"/>
            <a:ext cx="18285714" cy="1460317"/>
            <a:chOff x="0" y="8825397"/>
            <a:chExt cx="18285714" cy="1460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25397"/>
              <a:ext cx="18285714" cy="1460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14159" y="2390454"/>
            <a:ext cx="5058174" cy="14248378"/>
            <a:chOff x="12414159" y="2390454"/>
            <a:chExt cx="5058174" cy="14248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4159" y="2390454"/>
              <a:ext cx="5058174" cy="14248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061" y="1988338"/>
            <a:ext cx="12250113" cy="3110334"/>
            <a:chOff x="687061" y="1988338"/>
            <a:chExt cx="12250113" cy="3110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061" y="1988338"/>
              <a:ext cx="12250113" cy="31103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60758" y="1430676"/>
            <a:ext cx="15444950" cy="4589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467" y="7409618"/>
            <a:ext cx="1532632" cy="71429"/>
            <a:chOff x="752467" y="7409618"/>
            <a:chExt cx="1532632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52467" y="7409618"/>
              <a:ext cx="1532632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711" y="6508349"/>
            <a:ext cx="4786489" cy="2060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25397"/>
            <a:ext cx="18285714" cy="1460317"/>
            <a:chOff x="0" y="8825397"/>
            <a:chExt cx="18285714" cy="1460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25397"/>
              <a:ext cx="18285714" cy="1460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5720" y="734455"/>
            <a:ext cx="2149247" cy="2459796"/>
            <a:chOff x="6665720" y="734455"/>
            <a:chExt cx="2149247" cy="2459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4329" y="-405374"/>
              <a:ext cx="4298493" cy="49195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5720" y="734455"/>
              <a:ext cx="2149247" cy="24597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036" y="2005522"/>
            <a:ext cx="8776766" cy="5585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0476" y="1690434"/>
            <a:ext cx="8282575" cy="1369707"/>
            <a:chOff x="9190476" y="1690434"/>
            <a:chExt cx="8282575" cy="13697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0476" y="1690434"/>
              <a:ext cx="8282575" cy="1369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9666" y="1752623"/>
            <a:ext cx="1254574" cy="1254574"/>
            <a:chOff x="9269666" y="1752623"/>
            <a:chExt cx="1254574" cy="12545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9666" y="1752623"/>
              <a:ext cx="1254574" cy="12545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9730" y="2370740"/>
            <a:ext cx="5512470" cy="8059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8384" y="1679451"/>
            <a:ext cx="2676807" cy="12000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9998" y="1589030"/>
            <a:ext cx="2099648" cy="17746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90476" y="3228729"/>
            <a:ext cx="8282575" cy="1369707"/>
            <a:chOff x="9190476" y="3228729"/>
            <a:chExt cx="8282575" cy="136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0476" y="3228729"/>
              <a:ext cx="8282575" cy="1369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0618" y="3290917"/>
            <a:ext cx="1254574" cy="1254574"/>
            <a:chOff x="9250618" y="3290917"/>
            <a:chExt cx="1254574" cy="1254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0618" y="3290917"/>
              <a:ext cx="1254574" cy="125457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8778" y="3933578"/>
            <a:ext cx="4980718" cy="8002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7432" y="3319365"/>
            <a:ext cx="4169797" cy="11510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5816" y="3131773"/>
            <a:ext cx="2003524" cy="1765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11838" y="4767024"/>
            <a:ext cx="8282575" cy="1369707"/>
            <a:chOff x="9211838" y="4767024"/>
            <a:chExt cx="8282575" cy="136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1838" y="4767024"/>
              <a:ext cx="8282575" cy="136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1027" y="4829212"/>
            <a:ext cx="1254574" cy="1254574"/>
            <a:chOff x="9291027" y="4829212"/>
            <a:chExt cx="1254574" cy="12545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1027" y="4829212"/>
              <a:ext cx="1254574" cy="125457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1712" y="4940841"/>
            <a:ext cx="3454311" cy="12031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36773" y="4684026"/>
            <a:ext cx="1975076" cy="1763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11838" y="6305319"/>
            <a:ext cx="8282575" cy="1369707"/>
            <a:chOff x="9211838" y="6305319"/>
            <a:chExt cx="8282575" cy="13697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1838" y="6305319"/>
              <a:ext cx="8282575" cy="136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1027" y="6367507"/>
            <a:ext cx="1254574" cy="1254574"/>
            <a:chOff x="9291027" y="6367507"/>
            <a:chExt cx="1254574" cy="12545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1027" y="6367507"/>
              <a:ext cx="1254574" cy="125457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19813" y="6479319"/>
            <a:ext cx="5091102" cy="120312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46297" y="6203910"/>
            <a:ext cx="1978886" cy="1774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11838" y="7843614"/>
            <a:ext cx="8282575" cy="1369707"/>
            <a:chOff x="9211838" y="7843614"/>
            <a:chExt cx="8282575" cy="13697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1838" y="7843614"/>
              <a:ext cx="8282575" cy="1369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1027" y="7905802"/>
            <a:ext cx="1254574" cy="1254574"/>
            <a:chOff x="9291027" y="7905802"/>
            <a:chExt cx="1254574" cy="12545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1027" y="7905802"/>
              <a:ext cx="1254574" cy="125457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73444" y="8074373"/>
            <a:ext cx="3518826" cy="115101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43949" y="7751729"/>
            <a:ext cx="1990390" cy="1780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148" y="733900"/>
            <a:ext cx="16875418" cy="8817914"/>
            <a:chOff x="705148" y="733900"/>
            <a:chExt cx="16875418" cy="8817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148" y="733900"/>
              <a:ext cx="16875418" cy="8817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7702" y="7110479"/>
            <a:ext cx="3965505" cy="2770896"/>
            <a:chOff x="12997702" y="7110479"/>
            <a:chExt cx="3965505" cy="2770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7702" y="7110479"/>
              <a:ext cx="3965505" cy="2770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0235" y="7472814"/>
            <a:ext cx="2327712" cy="2387397"/>
            <a:chOff x="15620235" y="7472814"/>
            <a:chExt cx="2327712" cy="23873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84932" y="6274119"/>
              <a:ext cx="4655425" cy="47747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0235" y="7472814"/>
              <a:ext cx="2327712" cy="23873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9082" y="5787571"/>
            <a:ext cx="9344792" cy="1963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315" y="5973832"/>
            <a:ext cx="347886" cy="347886"/>
            <a:chOff x="1569315" y="5973832"/>
            <a:chExt cx="347886" cy="347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315" y="5973832"/>
              <a:ext cx="347886" cy="347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8365" y="1418025"/>
            <a:ext cx="5274404" cy="5241310"/>
            <a:chOff x="10588365" y="1418025"/>
            <a:chExt cx="5274404" cy="5241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8365" y="1418025"/>
              <a:ext cx="5274404" cy="52413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589" y="1342634"/>
            <a:ext cx="6203199" cy="4354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25397"/>
            <a:ext cx="18285714" cy="1460317"/>
            <a:chOff x="0" y="8825397"/>
            <a:chExt cx="18285714" cy="1460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25397"/>
              <a:ext cx="18285714" cy="14603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6760" y="1417476"/>
            <a:ext cx="7091674" cy="2083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60317" y="3852569"/>
            <a:ext cx="8051537" cy="1015971"/>
            <a:chOff x="9460317" y="3852569"/>
            <a:chExt cx="8051537" cy="1015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0317" y="3852569"/>
              <a:ext cx="8051537" cy="10159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7949" y="4008498"/>
            <a:ext cx="3923494" cy="9079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66901" y="3919756"/>
            <a:ext cx="2346084" cy="881598"/>
            <a:chOff x="9566901" y="3919756"/>
            <a:chExt cx="2346084" cy="881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6901" y="3919756"/>
              <a:ext cx="2346084" cy="8815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9289" y="4002037"/>
            <a:ext cx="2380597" cy="821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0317" y="5352771"/>
            <a:ext cx="8051537" cy="1015971"/>
            <a:chOff x="9460317" y="5352771"/>
            <a:chExt cx="8051537" cy="1015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0317" y="5352771"/>
              <a:ext cx="8051537" cy="1015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1390" y="5419958"/>
            <a:ext cx="2346084" cy="881598"/>
            <a:chOff x="9561390" y="5419958"/>
            <a:chExt cx="2346084" cy="881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1390" y="5419958"/>
              <a:ext cx="2346084" cy="8815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6868" y="5348633"/>
            <a:ext cx="2289216" cy="1126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0317" y="6852951"/>
            <a:ext cx="8029981" cy="1015971"/>
            <a:chOff x="9460317" y="6852951"/>
            <a:chExt cx="8029981" cy="1015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0317" y="6852951"/>
              <a:ext cx="8029981" cy="1015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4086" y="6920138"/>
            <a:ext cx="2346084" cy="881598"/>
            <a:chOff x="9554086" y="6920138"/>
            <a:chExt cx="2346084" cy="881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4086" y="6920138"/>
              <a:ext cx="2346084" cy="8815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2933" y="1501383"/>
            <a:ext cx="2948663" cy="8306092"/>
            <a:chOff x="552933" y="1501383"/>
            <a:chExt cx="2948663" cy="83060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07183" y="-2622125"/>
              <a:ext cx="5897326" cy="1661218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933" y="1501383"/>
              <a:ext cx="2948663" cy="83060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23216" y="5940144"/>
            <a:ext cx="3295975" cy="3380487"/>
            <a:chOff x="5223216" y="5940144"/>
            <a:chExt cx="3295975" cy="33804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5063" y="4265765"/>
              <a:ext cx="6591950" cy="676097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3216" y="5940144"/>
              <a:ext cx="3295975" cy="3380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90485" y="6320928"/>
            <a:ext cx="3295975" cy="3380487"/>
            <a:chOff x="3390485" y="6320928"/>
            <a:chExt cx="3295975" cy="33804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1330" y="4623610"/>
              <a:ext cx="6591950" cy="676097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0485" y="6320928"/>
              <a:ext cx="3295975" cy="33804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00659" y="6904681"/>
            <a:ext cx="2368416" cy="9746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07473" y="5488766"/>
            <a:ext cx="4980542" cy="90798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07473" y="6988946"/>
            <a:ext cx="5153037" cy="9079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6948" y="1601300"/>
            <a:ext cx="5825905" cy="27391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56259" y="3795506"/>
            <a:ext cx="2920174" cy="571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627557"/>
            <a:ext cx="18288000" cy="109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557664"/>
            <a:ext cx="18288000" cy="108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8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536985"/>
            <a:ext cx="18288000" cy="108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7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580963"/>
            <a:ext cx="18288000" cy="10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4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8C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568" y="1414280"/>
            <a:ext cx="9141398" cy="8733180"/>
            <a:chOff x="226568" y="1414280"/>
            <a:chExt cx="9141398" cy="8733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68" y="1414280"/>
              <a:ext cx="9141398" cy="87331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0649" y="380984"/>
            <a:ext cx="8038143" cy="5347938"/>
            <a:chOff x="9350649" y="380984"/>
            <a:chExt cx="8038143" cy="5347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0649" y="380984"/>
              <a:ext cx="8038143" cy="5347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7965" y="5728922"/>
            <a:ext cx="8020827" cy="4418538"/>
            <a:chOff x="9367965" y="5728922"/>
            <a:chExt cx="8020827" cy="4418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7965" y="5728922"/>
              <a:ext cx="8020827" cy="44185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1205" y="-95313"/>
            <a:ext cx="6315912" cy="2174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박도이</cp:lastModifiedBy>
  <cp:revision>6</cp:revision>
  <dcterms:created xsi:type="dcterms:W3CDTF">2023-12-04T02:07:31Z</dcterms:created>
  <dcterms:modified xsi:type="dcterms:W3CDTF">2023-12-04T05:30:13Z</dcterms:modified>
  <cp:version/>
</cp:coreProperties>
</file>